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1092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30.09.2021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30.09.2021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30.09.2021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30.09.2021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30.09.2021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30.09.2021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30.09.2021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30.09.2021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30.09.2021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30.09.2021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30.09.2021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30.09.2021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mailto:tabunova_a@mail.ru" TargetMode="Externa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commons.wikimedia.org/wiki/File:2016-05-30-05-50-N57-469726-E93-271849-5876.jpg?uselang=ru" TargetMode="Externa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14282" y="285728"/>
            <a:ext cx="8643998" cy="6286544"/>
          </a:xfrm>
        </p:spPr>
        <p:txBody>
          <a:bodyPr>
            <a:normAutofit/>
          </a:bodyPr>
          <a:lstStyle/>
          <a:p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Муниципальное бюджетное общеобразовательное учреждение</a:t>
            </a:r>
            <a:br>
              <a:rPr lang="ru-RU" sz="14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Рождественская средняя общеобразовательная школа</a:t>
            </a:r>
            <a:br>
              <a:rPr lang="ru-RU" sz="14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Казачинского района Красноярского края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 </a:t>
            </a:r>
            <a:br>
              <a:rPr lang="ru-RU" sz="1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 </a:t>
            </a:r>
            <a:br>
              <a:rPr lang="ru-RU" sz="1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 </a:t>
            </a:r>
            <a:br>
              <a:rPr lang="ru-RU" sz="1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Межрегиональный конкурс детских и молодежных маршрутов</a:t>
            </a:r>
            <a:br>
              <a:rPr lang="ru-RU" sz="1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«Живая сила Природы»</a:t>
            </a:r>
            <a:br>
              <a:rPr lang="ru-RU" sz="1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 </a:t>
            </a:r>
            <a:br>
              <a:rPr lang="ru-RU" sz="1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Номинация</a:t>
            </a:r>
            <a:br>
              <a:rPr lang="ru-RU" sz="1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«Лучший региональный маршрут»</a:t>
            </a:r>
            <a:br>
              <a:rPr lang="ru-RU" sz="1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 </a:t>
            </a:r>
            <a:br>
              <a:rPr lang="ru-RU" sz="1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 </a:t>
            </a:r>
            <a:br>
              <a:rPr lang="ru-RU" sz="1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Название маршрута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«10 </a:t>
            </a: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почему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Казачинского района»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 </a:t>
            </a:r>
            <a:br>
              <a:rPr lang="ru-RU" sz="1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  </a:t>
            </a:r>
            <a:br>
              <a:rPr lang="ru-RU" sz="1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Маршрут разработан:</a:t>
            </a:r>
            <a:br>
              <a:rPr lang="ru-RU" sz="1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учащимися МБОУ Рождественской СОШ</a:t>
            </a:r>
            <a:br>
              <a:rPr lang="ru-RU" sz="1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(7-11 классы, 5 человек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)</a:t>
            </a:r>
            <a:br>
              <a:rPr lang="ru-RU" sz="1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Руководитель: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Табунова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Анна Александровна</a:t>
            </a:r>
            <a:br>
              <a:rPr lang="ru-RU" sz="1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Тел. 89232927440, </a:t>
            </a:r>
            <a:r>
              <a:rPr lang="en-US" sz="1400" u="sng" dirty="0" err="1" smtClean="0">
                <a:latin typeface="Times New Roman" pitchFamily="18" charset="0"/>
                <a:cs typeface="Times New Roman" pitchFamily="18" charset="0"/>
                <a:hlinkClick r:id="rId2"/>
              </a:rPr>
              <a:t>tabunova</a:t>
            </a:r>
            <a:r>
              <a:rPr lang="ru-RU" sz="1400" u="sng" dirty="0" smtClean="0">
                <a:latin typeface="Times New Roman" pitchFamily="18" charset="0"/>
                <a:cs typeface="Times New Roman" pitchFamily="18" charset="0"/>
                <a:hlinkClick r:id="rId2"/>
              </a:rPr>
              <a:t>_</a:t>
            </a:r>
            <a:r>
              <a:rPr lang="en-US" sz="1400" u="sng" dirty="0" smtClean="0">
                <a:latin typeface="Times New Roman" pitchFamily="18" charset="0"/>
                <a:cs typeface="Times New Roman" pitchFamily="18" charset="0"/>
                <a:hlinkClick r:id="rId2"/>
              </a:rPr>
              <a:t>a</a:t>
            </a:r>
            <a:r>
              <a:rPr lang="ru-RU" sz="1400" u="sng" dirty="0" smtClean="0">
                <a:latin typeface="Times New Roman" pitchFamily="18" charset="0"/>
                <a:cs typeface="Times New Roman" pitchFamily="18" charset="0"/>
                <a:hlinkClick r:id="rId2"/>
              </a:rPr>
              <a:t>@</a:t>
            </a:r>
            <a:r>
              <a:rPr lang="en-US" sz="1400" u="sng" dirty="0" smtClean="0">
                <a:latin typeface="Times New Roman" pitchFamily="18" charset="0"/>
                <a:cs typeface="Times New Roman" pitchFamily="18" charset="0"/>
                <a:hlinkClick r:id="rId2"/>
              </a:rPr>
              <a:t>mail</a:t>
            </a:r>
            <a:r>
              <a:rPr lang="ru-RU" sz="1400" u="sng" dirty="0" smtClean="0">
                <a:latin typeface="Times New Roman" pitchFamily="18" charset="0"/>
                <a:cs typeface="Times New Roman" pitchFamily="18" charset="0"/>
                <a:hlinkClick r:id="rId2"/>
              </a:rPr>
              <a:t>.</a:t>
            </a:r>
            <a:r>
              <a:rPr lang="en-US" sz="1400" u="sng" dirty="0" err="1" smtClean="0">
                <a:latin typeface="Times New Roman" pitchFamily="18" charset="0"/>
                <a:cs typeface="Times New Roman" pitchFamily="18" charset="0"/>
                <a:hlinkClick r:id="rId2"/>
              </a:rPr>
              <a:t>ru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с. Рождественское, 2021 год</a:t>
            </a:r>
            <a:br>
              <a:rPr lang="ru-RU" sz="1400" dirty="0" smtClean="0">
                <a:latin typeface="Times New Roman" pitchFamily="18" charset="0"/>
                <a:cs typeface="Times New Roman" pitchFamily="18" charset="0"/>
              </a:rPr>
            </a:b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11156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Карта маршрута</a:t>
            </a:r>
            <a:endParaRPr lang="ru-RU" dirty="0"/>
          </a:p>
        </p:txBody>
      </p:sp>
      <p:pic>
        <p:nvPicPr>
          <p:cNvPr id="4" name="Содержимое 3" descr="C:\Users\Александровна\Desktop\карта маршрута_page-0001.jpg"/>
          <p:cNvPicPr>
            <a:picLocks noGrp="1"/>
          </p:cNvPicPr>
          <p:nvPr>
            <p:ph idx="1"/>
          </p:nvPr>
        </p:nvPicPr>
        <p:blipFill>
          <a:blip r:embed="rId2" cstate="print">
            <a:lum bright="-30000"/>
          </a:blip>
          <a:srcRect/>
          <a:stretch>
            <a:fillRect/>
          </a:stretch>
        </p:blipFill>
        <p:spPr bwMode="auto">
          <a:xfrm>
            <a:off x="214282" y="857232"/>
            <a:ext cx="8715436" cy="57864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39718"/>
          </a:xfrm>
        </p:spPr>
        <p:txBody>
          <a:bodyPr>
            <a:normAutofit/>
          </a:bodyPr>
          <a:lstStyle/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1. Село Рождественское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714357"/>
            <a:ext cx="8229600" cy="1000132"/>
          </a:xfrm>
        </p:spPr>
        <p:txBody>
          <a:bodyPr>
            <a:normAutofit lnSpcReduction="10000"/>
          </a:bodyPr>
          <a:lstStyle/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Экскурсия по развалинам женского монастыря: история села Рождественское,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легенды</a:t>
            </a: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Прогулка по старейшей улице села, осмотр усадьбы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Бутусова</a:t>
            </a:r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Посещение объектов бывшего колхоза имени Кирова: ферма, гараж, зерносклад,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молокозавод</a:t>
            </a: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Встреча с представителями развивающегося современного сельхозпредприятия ООО «Победа»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C:\Users\Школа\Desktop\музей\2 - СЕЛО\фото\р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44" y="2071678"/>
            <a:ext cx="3013580" cy="2000264"/>
          </a:xfrm>
          <a:prstGeom prst="rect">
            <a:avLst/>
          </a:prstGeom>
          <a:noFill/>
        </p:spPr>
      </p:pic>
      <p:pic>
        <p:nvPicPr>
          <p:cNvPr id="1027" name="Picture 3" descr="C:\Users\Школа\Desktop\музей\2 - СЕЛО\фото\р7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86116" y="1785926"/>
            <a:ext cx="1840070" cy="1214446"/>
          </a:xfrm>
          <a:prstGeom prst="rect">
            <a:avLst/>
          </a:prstGeom>
          <a:noFill/>
        </p:spPr>
      </p:pic>
      <p:pic>
        <p:nvPicPr>
          <p:cNvPr id="1028" name="Picture 4" descr="C:\Users\Школа\Downloads\IMG-20210927-WA0003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429256" y="1714488"/>
            <a:ext cx="3427866" cy="2643206"/>
          </a:xfrm>
          <a:prstGeom prst="rect">
            <a:avLst/>
          </a:prstGeom>
          <a:noFill/>
        </p:spPr>
      </p:pic>
      <p:pic>
        <p:nvPicPr>
          <p:cNvPr id="1029" name="Picture 5" descr="C:\Users\Школа\Downloads\IMG-20210927-WA0002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143372" y="5000635"/>
            <a:ext cx="2071702" cy="1553777"/>
          </a:xfrm>
          <a:prstGeom prst="rect">
            <a:avLst/>
          </a:prstGeom>
          <a:noFill/>
        </p:spPr>
      </p:pic>
      <p:pic>
        <p:nvPicPr>
          <p:cNvPr id="1030" name="Picture 6" descr="C:\Users\Школа\Desktop\музей\2 - СЕЛО\фото\р3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14282" y="5000636"/>
            <a:ext cx="3892836" cy="1561820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6500826" y="1785926"/>
            <a:ext cx="22860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Усадьба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Бутусова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357554" y="3071810"/>
            <a:ext cx="142876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Развалины женского монастыря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85786" y="4643446"/>
            <a:ext cx="22860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Улица Ленина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31" name="Picture 7" descr="C:\Users\Школа\Desktop\музей\2 - СЕЛО\фото\Поля в сторону Галанино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643702" y="5072074"/>
            <a:ext cx="2095492" cy="1571748"/>
          </a:xfrm>
          <a:prstGeom prst="rect">
            <a:avLst/>
          </a:prstGeom>
          <a:noFill/>
        </p:spPr>
      </p:pic>
      <p:sp>
        <p:nvSpPr>
          <p:cNvPr id="13" name="TextBox 12"/>
          <p:cNvSpPr txBox="1"/>
          <p:nvPr/>
        </p:nvSpPr>
        <p:spPr>
          <a:xfrm>
            <a:off x="6357950" y="4714884"/>
            <a:ext cx="25717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Рождественские поля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39718"/>
          </a:xfrm>
        </p:spPr>
        <p:txBody>
          <a:bodyPr>
            <a:normAutofit/>
          </a:bodyPr>
          <a:lstStyle/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2. Село Казачинское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785794"/>
            <a:ext cx="8229600" cy="1328734"/>
          </a:xfrm>
        </p:spPr>
        <p:txBody>
          <a:bodyPr>
            <a:normAutofit/>
          </a:bodyPr>
          <a:lstStyle/>
          <a:p>
            <a:pPr algn="just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Посещение действующего Свято-Троицкого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храма</a:t>
            </a:r>
          </a:p>
          <a:p>
            <a:pPr algn="just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Осмотр строящего храма: экскурсия на стройплощадку, знакомство с проектом будущего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храма</a:t>
            </a:r>
          </a:p>
          <a:p>
            <a:pPr algn="just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Мастер-класс от умельцев Центра народно-художественных ремёсел «Легенды Енисея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»</a:t>
            </a:r>
          </a:p>
          <a:p>
            <a:pPr algn="just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Экскурсия в МБУК «Музейно-выставочный центр»: история Казачинского района, посещение парковой зоны «Казачий двор»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F:\Живая сила природы\туризм\казаченское\Свято-троицкий храм - Казачинское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2143116"/>
            <a:ext cx="3571900" cy="1711536"/>
          </a:xfrm>
          <a:prstGeom prst="rect">
            <a:avLst/>
          </a:prstGeom>
          <a:noFill/>
        </p:spPr>
      </p:pic>
      <p:pic>
        <p:nvPicPr>
          <p:cNvPr id="2051" name="Picture 3" descr="F:\Живая сила природы\туризм\казаченское\новый храм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1472" y="4429132"/>
            <a:ext cx="3286148" cy="1417152"/>
          </a:xfrm>
          <a:prstGeom prst="rect">
            <a:avLst/>
          </a:prstGeom>
          <a:noFill/>
        </p:spPr>
      </p:pic>
      <p:pic>
        <p:nvPicPr>
          <p:cNvPr id="2052" name="Picture 4" descr="F:\Живая сила природы\туризм\казаченское\икона.jpg"/>
          <p:cNvPicPr>
            <a:picLocks noChangeAspect="1" noChangeArrowheads="1"/>
          </p:cNvPicPr>
          <p:nvPr/>
        </p:nvPicPr>
        <p:blipFill>
          <a:blip r:embed="rId4" cstate="print"/>
          <a:srcRect l="27273" r="27272"/>
          <a:stretch>
            <a:fillRect/>
          </a:stretch>
        </p:blipFill>
        <p:spPr bwMode="auto">
          <a:xfrm>
            <a:off x="4286248" y="2143116"/>
            <a:ext cx="928694" cy="1362074"/>
          </a:xfrm>
          <a:prstGeom prst="rect">
            <a:avLst/>
          </a:prstGeom>
          <a:noFill/>
        </p:spPr>
      </p:pic>
      <p:pic>
        <p:nvPicPr>
          <p:cNvPr id="2053" name="Picture 5" descr="F:\Живая сила природы\туризм\казаченское\музей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072066" y="3714752"/>
            <a:ext cx="3778976" cy="2906662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642910" y="3929066"/>
            <a:ext cx="321471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Свято-Троицкий храм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14348" y="5929330"/>
            <a:ext cx="278608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церковь во имя Святой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Живоначальной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Троицы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286380" y="3357562"/>
            <a:ext cx="364330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МБУК «Музейно-выставочный центр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»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286380" y="2143116"/>
            <a:ext cx="31432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Чудотворная икона</a:t>
            </a: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Божьей Матери Казанской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368280"/>
          </a:xfrm>
        </p:spPr>
        <p:txBody>
          <a:bodyPr>
            <a:normAutofit fontScale="90000"/>
          </a:bodyPr>
          <a:lstStyle/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3. Село 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Мокрушинское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714356"/>
            <a:ext cx="8229600" cy="1357322"/>
          </a:xfrm>
        </p:spPr>
        <p:txBody>
          <a:bodyPr>
            <a:normAutofit/>
          </a:bodyPr>
          <a:lstStyle/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Посещение Свято-Никольского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храма</a:t>
            </a: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Экскурсия на предприятие ООО «Форвард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»</a:t>
            </a: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Переезд на автобусе до берега реки Енисей, </a:t>
            </a:r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        экскурсия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на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Казачинский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порог, </a:t>
            </a:r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        знакомство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с уникальным судном – туер «Енисей»</a:t>
            </a:r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 descr="F:\Живая сила природы\туризм\Храм Николая Чудотворца - Мокруша.png"/>
          <p:cNvPicPr>
            <a:picLocks noChangeAspect="1" noChangeArrowheads="1"/>
          </p:cNvPicPr>
          <p:nvPr/>
        </p:nvPicPr>
        <p:blipFill>
          <a:blip r:embed="rId2"/>
          <a:srcRect b="6451"/>
          <a:stretch>
            <a:fillRect/>
          </a:stretch>
        </p:blipFill>
        <p:spPr bwMode="auto">
          <a:xfrm>
            <a:off x="5929322" y="1384949"/>
            <a:ext cx="2643186" cy="2472680"/>
          </a:xfrm>
          <a:prstGeom prst="rect">
            <a:avLst/>
          </a:prstGeom>
          <a:noFill/>
        </p:spPr>
      </p:pic>
      <p:pic>
        <p:nvPicPr>
          <p:cNvPr id="5" name="Рисунок 4" descr="Казачинский порог на реке Енисей. Буксирное судно «Енисей»">
            <a:hlinkClick r:id="rId3" tooltip="&quot;Казачинский порог на реке Енисей. Буксирное судно «Енисей»&quot;"/>
          </p:cNvPr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14348" y="2643182"/>
            <a:ext cx="2665730" cy="17773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5" name="Picture 3" descr="F:\Живая сила природы\туризм\туер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714744" y="4295434"/>
            <a:ext cx="5254229" cy="2348259"/>
          </a:xfrm>
          <a:prstGeom prst="rect">
            <a:avLst/>
          </a:prstGeom>
          <a:noFill/>
        </p:spPr>
      </p:pic>
      <p:pic>
        <p:nvPicPr>
          <p:cNvPr id="3076" name="Picture 4" descr="F:\Живая сила природы\туризм\туер3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28596" y="4786322"/>
            <a:ext cx="3084646" cy="1843076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6072198" y="928670"/>
            <a:ext cx="235745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Свято-Никольский храм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14348" y="2285992"/>
            <a:ext cx="278608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Казачинский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порог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571868" y="3857628"/>
            <a:ext cx="22145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Туер «Енисей»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39718"/>
          </a:xfrm>
        </p:spPr>
        <p:txBody>
          <a:bodyPr>
            <a:normAutofit fontScale="90000"/>
          </a:bodyPr>
          <a:lstStyle/>
          <a:p>
            <a:pPr lvl="0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4. Село 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Дудовка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785794"/>
            <a:ext cx="8229600" cy="428628"/>
          </a:xfrm>
        </p:spPr>
        <p:txBody>
          <a:bodyPr>
            <a:normAutofit/>
          </a:bodyPr>
          <a:lstStyle/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Осмотр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Дудовского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озера, знакомство с его историей и легендами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8" name="Picture 2" descr="F:\Живая сила природы\туризм\озеро дудовк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57818" y="4429132"/>
            <a:ext cx="3167042" cy="1781461"/>
          </a:xfrm>
          <a:prstGeom prst="rect">
            <a:avLst/>
          </a:prstGeom>
          <a:noFill/>
        </p:spPr>
      </p:pic>
      <p:pic>
        <p:nvPicPr>
          <p:cNvPr id="4099" name="Picture 3" descr="F:\Живая сила природы\туризм\дудовка озеро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2910" y="4286256"/>
            <a:ext cx="4357718" cy="2298015"/>
          </a:xfrm>
          <a:prstGeom prst="rect">
            <a:avLst/>
          </a:prstGeom>
          <a:noFill/>
        </p:spPr>
      </p:pic>
      <p:pic>
        <p:nvPicPr>
          <p:cNvPr id="4100" name="Picture 4" descr="F:\Живая сила природы\туризм\дудовка озеро 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5721" y="1428736"/>
            <a:ext cx="2857520" cy="2143140"/>
          </a:xfrm>
          <a:prstGeom prst="rect">
            <a:avLst/>
          </a:prstGeom>
          <a:noFill/>
        </p:spPr>
      </p:pic>
      <p:pic>
        <p:nvPicPr>
          <p:cNvPr id="7" name="Picture 7" descr="карта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286116" y="1571612"/>
            <a:ext cx="2279869" cy="20717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3" descr="C:\Users\ENTER\Desktop\IMG_1985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786446" y="1285860"/>
            <a:ext cx="3143240" cy="23574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/>
          <p:nvPr/>
        </p:nvSpPr>
        <p:spPr>
          <a:xfrm>
            <a:off x="1643042" y="3786190"/>
            <a:ext cx="55007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«Озеро красных лилий»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11156"/>
          </a:xfrm>
        </p:spPr>
        <p:txBody>
          <a:bodyPr>
            <a:normAutofit/>
          </a:bodyPr>
          <a:lstStyle/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5. Село 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Кемское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785795"/>
            <a:ext cx="8229600" cy="571504"/>
          </a:xfrm>
        </p:spPr>
        <p:txBody>
          <a:bodyPr>
            <a:normAutofit/>
          </a:bodyPr>
          <a:lstStyle/>
          <a:p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Экскурсия по селу, знакомство с историей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Кемского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бобрового заказника</a:t>
            </a:r>
            <a:endParaRPr lang="ru-RU" sz="1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4" descr="C:\Users\ENTER\Desktop\2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228600" y="1524001"/>
            <a:ext cx="4497903" cy="2476504"/>
          </a:xfrm>
          <a:prstGeom prst="rect">
            <a:avLst/>
          </a:prstGeom>
          <a:noFill/>
        </p:spPr>
      </p:pic>
      <p:pic>
        <p:nvPicPr>
          <p:cNvPr id="5" name="Picture 2" descr="C:\Users\ENTER\Desktop\810755_3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5000628" y="2000240"/>
            <a:ext cx="3799347" cy="3039866"/>
          </a:xfrm>
          <a:prstGeom prst="rect">
            <a:avLst/>
          </a:prstGeom>
          <a:noFill/>
        </p:spPr>
      </p:pic>
      <p:pic>
        <p:nvPicPr>
          <p:cNvPr id="6" name="Picture 2" descr="C:\Users\ENTER\Desktop\1875280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928662" y="4143380"/>
            <a:ext cx="3295648" cy="2329250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5143504" y="5214950"/>
            <a:ext cx="35719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Хозяин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Кемского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заказника, плотина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214290"/>
            <a:ext cx="8229600" cy="785818"/>
          </a:xfrm>
        </p:spPr>
        <p:txBody>
          <a:bodyPr>
            <a:normAutofit/>
          </a:bodyPr>
          <a:lstStyle/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6. Село 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Вороковка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928670"/>
            <a:ext cx="8229600" cy="828668"/>
          </a:xfrm>
        </p:spPr>
        <p:txBody>
          <a:bodyPr>
            <a:normAutofit/>
          </a:bodyPr>
          <a:lstStyle/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Экскурсия по селу, знакомство с его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историей</a:t>
            </a: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Знакомство с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Вороковским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кедрачом, его историей и легендами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2" name="Picture 2" descr="F:\Живая сила природы\туризм\фото вороковка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1571612"/>
            <a:ext cx="3119438" cy="2339579"/>
          </a:xfrm>
          <a:prstGeom prst="rect">
            <a:avLst/>
          </a:prstGeom>
          <a:noFill/>
        </p:spPr>
      </p:pic>
      <p:pic>
        <p:nvPicPr>
          <p:cNvPr id="5123" name="Picture 3" descr="F:\Живая сила природы\туризм\фото вороковка 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2910" y="4286256"/>
            <a:ext cx="2488190" cy="1652573"/>
          </a:xfrm>
          <a:prstGeom prst="rect">
            <a:avLst/>
          </a:prstGeom>
          <a:noFill/>
        </p:spPr>
      </p:pic>
      <p:pic>
        <p:nvPicPr>
          <p:cNvPr id="5124" name="Picture 4" descr="F:\Живая сила природы\туризм\кедрач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643306" y="3071810"/>
            <a:ext cx="5185327" cy="3188976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3500430" y="1857364"/>
            <a:ext cx="207170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Река Кемь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500562" y="2571744"/>
            <a:ext cx="35004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Вековые кедры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57158" y="6000768"/>
            <a:ext cx="30003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Уникальный склад </a:t>
            </a:r>
          </a:p>
          <a:p>
            <a:pPr algn="ctr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без единого гвоздя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49</TotalTime>
  <Words>241</Words>
  <PresentationFormat>Экран (4:3)</PresentationFormat>
  <Paragraphs>43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Тема Office</vt:lpstr>
      <vt:lpstr>Муниципальное бюджетное общеобразовательное учреждение Рождественская средняя общеобразовательная школа Казачинского района Красноярского края       Межрегиональный конкурс детских и молодежных маршрутов «Живая сила Природы»   Номинация «Лучший региональный маршрут»     Название маршрута «10 почему Казачинского района»      Маршрут разработан: учащимися МБОУ Рождественской СОШ (7-11 классы, 5 человек)   Руководитель: Табунова Анна Александровна Тел. 89232927440, tabunova_a@mail.ru    с. Рождественское, 2021 год </vt:lpstr>
      <vt:lpstr>Карта маршрута</vt:lpstr>
      <vt:lpstr>1. Село Рождественское</vt:lpstr>
      <vt:lpstr>2. Село Казачинское</vt:lpstr>
      <vt:lpstr>3. Село Мокрушинское</vt:lpstr>
      <vt:lpstr>  4. Село Дудовка </vt:lpstr>
      <vt:lpstr>5. Село Кемское</vt:lpstr>
      <vt:lpstr>6. Село Вороковка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Муниципальное бюджетное общеобразовательное учреждение Рождественская средняя общеобразовательная школа Казачинского района Красноярского края       Межрегиональный конкурс детских и молодежных маршрутов «Живая сила Природы»   Номинация «Лучший региональный маршрут»     Название маршрута «10 почему Казачинского района»      Маршрут разработан: учащимися МБОУ Рождественской СОШ (7-11 классы, 5 человек)   Руководитель: Табунова Анна Александровна Тел. 89232927440, tabunova_a@mail.ru    с. Рождественское, 2021 год </dc:title>
  <dc:creator>Школа</dc:creator>
  <cp:lastModifiedBy>Школа</cp:lastModifiedBy>
  <cp:revision>6</cp:revision>
  <dcterms:created xsi:type="dcterms:W3CDTF">2021-09-30T07:30:00Z</dcterms:created>
  <dcterms:modified xsi:type="dcterms:W3CDTF">2021-09-30T08:34:00Z</dcterms:modified>
</cp:coreProperties>
</file>